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sldIdLst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E01"/>
    <a:srgbClr val="0080B1"/>
    <a:srgbClr val="00467F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FA79CB-EC3D-4D52-B9A2-060289279AA5}" v="6" dt="2026-03-19T15:21:24.104"/>
    <p1510:client id="{DADFC83C-F45A-4C5D-B4F6-AB425E3B20F3}" v="3" dt="2026-03-20T13:24:23.3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102" d="100"/>
          <a:sy n="102" d="100"/>
        </p:scale>
        <p:origin x="104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undo custSel modSld">
      <pc:chgData name="Kasper, Colleen" userId="e1f0e7ef-adc0-4bde-8341-b778d7d31d10" providerId="ADAL" clId="{DB825284-B57F-4A35-95D3-2D762E5DBAA5}" dt="2026-03-20T13:24:27.867" v="97" actId="18131"/>
      <pc:docMkLst>
        <pc:docMk/>
      </pc:docMkLst>
      <pc:sldChg chg="modSp mod">
        <pc:chgData name="Kasper, Colleen" userId="e1f0e7ef-adc0-4bde-8341-b778d7d31d10" providerId="ADAL" clId="{DB825284-B57F-4A35-95D3-2D762E5DBAA5}" dt="2026-03-20T13:24:27.867" v="97" actId="18131"/>
        <pc:sldMkLst>
          <pc:docMk/>
          <pc:sldMk cId="1659854742" sldId="258"/>
        </pc:sldMkLst>
        <pc:spChg chg="mod">
          <ac:chgData name="Kasper, Colleen" userId="e1f0e7ef-adc0-4bde-8341-b778d7d31d10" providerId="ADAL" clId="{DB825284-B57F-4A35-95D3-2D762E5DBAA5}" dt="2026-03-20T13:17:50.537" v="72" actId="1076"/>
          <ac:spMkLst>
            <pc:docMk/>
            <pc:sldMk cId="1659854742" sldId="258"/>
            <ac:spMk id="7" creationId="{E78E8204-3343-7FFF-8C87-3B4D1D08AF61}"/>
          </ac:spMkLst>
        </pc:spChg>
        <pc:spChg chg="mod">
          <ac:chgData name="Kasper, Colleen" userId="e1f0e7ef-adc0-4bde-8341-b778d7d31d10" providerId="ADAL" clId="{DB825284-B57F-4A35-95D3-2D762E5DBAA5}" dt="2026-03-20T13:17:58.598" v="74" actId="1076"/>
          <ac:spMkLst>
            <pc:docMk/>
            <pc:sldMk cId="1659854742" sldId="258"/>
            <ac:spMk id="11" creationId="{CE4B3609-3589-3FA2-4E85-9D58D64E4D1C}"/>
          </ac:spMkLst>
        </pc:spChg>
        <pc:spChg chg="mod">
          <ac:chgData name="Kasper, Colleen" userId="e1f0e7ef-adc0-4bde-8341-b778d7d31d10" providerId="ADAL" clId="{DB825284-B57F-4A35-95D3-2D762E5DBAA5}" dt="2026-03-19T15:21:56.015" v="68" actId="1076"/>
          <ac:spMkLst>
            <pc:docMk/>
            <pc:sldMk cId="1659854742" sldId="258"/>
            <ac:spMk id="14" creationId="{65CD34C5-6E2E-F367-B073-79C46937034B}"/>
          </ac:spMkLst>
        </pc:spChg>
        <pc:spChg chg="mod">
          <ac:chgData name="Kasper, Colleen" userId="e1f0e7ef-adc0-4bde-8341-b778d7d31d10" providerId="ADAL" clId="{DB825284-B57F-4A35-95D3-2D762E5DBAA5}" dt="2026-03-19T15:21:29.688" v="62" actId="1076"/>
          <ac:spMkLst>
            <pc:docMk/>
            <pc:sldMk cId="1659854742" sldId="258"/>
            <ac:spMk id="17" creationId="{DD6A66FA-F54A-7B17-364D-0C66A3C86BC8}"/>
          </ac:spMkLst>
        </pc:spChg>
        <pc:spChg chg="mod">
          <ac:chgData name="Kasper, Colleen" userId="e1f0e7ef-adc0-4bde-8341-b778d7d31d10" providerId="ADAL" clId="{DB825284-B57F-4A35-95D3-2D762E5DBAA5}" dt="2026-03-20T13:19:33.886" v="84" actId="1076"/>
          <ac:spMkLst>
            <pc:docMk/>
            <pc:sldMk cId="1659854742" sldId="258"/>
            <ac:spMk id="18" creationId="{99D63FB1-1573-8A4D-E0EB-595A6FDCA933}"/>
          </ac:spMkLst>
        </pc:spChg>
        <pc:spChg chg="mod">
          <ac:chgData name="Kasper, Colleen" userId="e1f0e7ef-adc0-4bde-8341-b778d7d31d10" providerId="ADAL" clId="{DB825284-B57F-4A35-95D3-2D762E5DBAA5}" dt="2026-03-20T13:20:57.828" v="95" actId="20577"/>
          <ac:spMkLst>
            <pc:docMk/>
            <pc:sldMk cId="1659854742" sldId="258"/>
            <ac:spMk id="19" creationId="{9546F53E-90B5-BC94-4BAE-DD3DC4A54542}"/>
          </ac:spMkLst>
        </pc:spChg>
        <pc:picChg chg="mod modCrop">
          <ac:chgData name="Kasper, Colleen" userId="e1f0e7ef-adc0-4bde-8341-b778d7d31d10" providerId="ADAL" clId="{DB825284-B57F-4A35-95D3-2D762E5DBAA5}" dt="2026-03-20T13:24:27.867" v="97" actId="18131"/>
          <ac:picMkLst>
            <pc:docMk/>
            <pc:sldMk cId="1659854742" sldId="258"/>
            <ac:picMk id="13" creationId="{F1380A4E-2507-102F-99F2-5A50FC1D51B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A586F-9766-D09D-E9F1-A698D869AC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1615" y="364240"/>
            <a:ext cx="5602957" cy="1061207"/>
          </a:xfrm>
        </p:spPr>
        <p:txBody>
          <a:bodyPr>
            <a:noAutofit/>
          </a:bodyPr>
          <a:lstStyle/>
          <a:p>
            <a:r>
              <a:rPr lang="en-US" sz="3600" spc="-15" dirty="0">
                <a:solidFill>
                  <a:srgbClr val="00477D"/>
                </a:solidFill>
              </a:rPr>
              <a:t>Self-Care </a:t>
            </a:r>
            <a:r>
              <a:rPr lang="en-US" sz="3600" spc="-5" dirty="0">
                <a:solidFill>
                  <a:srgbClr val="595958"/>
                </a:solidFill>
              </a:rPr>
              <a:t>| </a:t>
            </a:r>
            <a:r>
              <a:rPr lang="en-US" sz="3600" spc="-5" dirty="0"/>
              <a:t>Made Simple</a:t>
            </a:r>
            <a:br>
              <a:rPr lang="en-US" sz="3600" spc="-5" dirty="0"/>
            </a:br>
            <a:endParaRPr lang="en-US" sz="36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177ABB-F1E6-FD28-62BE-4C04E631B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361615" y="1277224"/>
            <a:ext cx="6761674" cy="794857"/>
          </a:xfrm>
        </p:spPr>
        <p:txBody>
          <a:bodyPr>
            <a:normAutofit/>
          </a:bodyPr>
          <a:lstStyle/>
          <a:p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The practice of taking an active role in protecting one's wellbeing and</a:t>
            </a:r>
            <a:r>
              <a:rPr lang="en-US" sz="2400" dirty="0">
                <a:solidFill>
                  <a:srgbClr val="00477D"/>
                </a:solidFill>
                <a:latin typeface="Museo Sans 300" panose="02000000000000000000" pitchFamily="50" charset="0"/>
              </a:rPr>
              <a:t> </a:t>
            </a:r>
            <a:r>
              <a:rPr lang="en-US" sz="2400" spc="-5" dirty="0">
                <a:solidFill>
                  <a:srgbClr val="00477D"/>
                </a:solidFill>
                <a:latin typeface="Museo Sans 300" panose="02000000000000000000" pitchFamily="50" charset="0"/>
              </a:rPr>
              <a:t>happiness.</a:t>
            </a:r>
            <a:endParaRPr lang="en-US" sz="2400" dirty="0">
              <a:latin typeface="Museo Sans 300" panose="02000000000000000000" pitchFamily="50" charset="0"/>
              <a:cs typeface="Museo Sans 500"/>
            </a:endParaRPr>
          </a:p>
          <a:p>
            <a:endParaRPr lang="en-US" dirty="0"/>
          </a:p>
        </p:txBody>
      </p:sp>
      <p:sp>
        <p:nvSpPr>
          <p:cNvPr id="5" name="object 3">
            <a:extLst>
              <a:ext uri="{FF2B5EF4-FFF2-40B4-BE49-F238E27FC236}">
                <a16:creationId xmlns:a16="http://schemas.microsoft.com/office/drawing/2014/main" id="{1E5041F8-BA61-C665-1C3D-EB42C92114A4}"/>
              </a:ext>
            </a:extLst>
          </p:cNvPr>
          <p:cNvSpPr txBox="1"/>
          <p:nvPr/>
        </p:nvSpPr>
        <p:spPr>
          <a:xfrm>
            <a:off x="401581" y="2293212"/>
            <a:ext cx="241887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Three </a:t>
            </a:r>
            <a:r>
              <a:rPr sz="2400" spc="-10" dirty="0">
                <a:solidFill>
                  <a:srgbClr val="00477D"/>
                </a:solidFill>
                <a:latin typeface="Museo Sans 500"/>
                <a:cs typeface="Museo Sans 500"/>
              </a:rPr>
              <a:t>Key</a:t>
            </a: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Pillars: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9" name="Graphic 5" descr="Badge 1 with solid fill">
            <a:extLst>
              <a:ext uri="{FF2B5EF4-FFF2-40B4-BE49-F238E27FC236}">
                <a16:creationId xmlns:a16="http://schemas.microsoft.com/office/drawing/2014/main" id="{6DEFD2A5-226A-7038-E505-81B136E93BCF}"/>
              </a:ext>
            </a:extLst>
          </p:cNvPr>
          <p:cNvSpPr/>
          <p:nvPr/>
        </p:nvSpPr>
        <p:spPr>
          <a:xfrm>
            <a:off x="2923216" y="2376663"/>
            <a:ext cx="231007" cy="211519"/>
          </a:xfrm>
          <a:custGeom>
            <a:avLst/>
            <a:gdLst>
              <a:gd name="connsiteX0" fmla="*/ 126834 w 253668"/>
              <a:gd name="connsiteY0" fmla="*/ 0 h 253668"/>
              <a:gd name="connsiteX1" fmla="*/ 0 w 253668"/>
              <a:gd name="connsiteY1" fmla="*/ 126834 h 253668"/>
              <a:gd name="connsiteX2" fmla="*/ 126834 w 253668"/>
              <a:gd name="connsiteY2" fmla="*/ 253669 h 253668"/>
              <a:gd name="connsiteX3" fmla="*/ 253669 w 253668"/>
              <a:gd name="connsiteY3" fmla="*/ 126834 h 253668"/>
              <a:gd name="connsiteX4" fmla="*/ 253669 w 253668"/>
              <a:gd name="connsiteY4" fmla="*/ 126821 h 253668"/>
              <a:gd name="connsiteX5" fmla="*/ 126935 w 253668"/>
              <a:gd name="connsiteY5" fmla="*/ 0 h 253668"/>
              <a:gd name="connsiteX6" fmla="*/ 126834 w 253668"/>
              <a:gd name="connsiteY6" fmla="*/ 0 h 253668"/>
              <a:gd name="connsiteX7" fmla="*/ 140747 w 253668"/>
              <a:gd name="connsiteY7" fmla="*/ 180672 h 253668"/>
              <a:gd name="connsiteX8" fmla="*/ 121454 w 253668"/>
              <a:gd name="connsiteY8" fmla="*/ 180672 h 253668"/>
              <a:gd name="connsiteX9" fmla="*/ 121454 w 253668"/>
              <a:gd name="connsiteY9" fmla="*/ 88529 h 253668"/>
              <a:gd name="connsiteX10" fmla="*/ 116295 w 253668"/>
              <a:gd name="connsiteY10" fmla="*/ 91745 h 253668"/>
              <a:gd name="connsiteX11" fmla="*/ 110698 w 253668"/>
              <a:gd name="connsiteY11" fmla="*/ 94517 h 253668"/>
              <a:gd name="connsiteX12" fmla="*/ 104155 w 253668"/>
              <a:gd name="connsiteY12" fmla="*/ 96791 h 253668"/>
              <a:gd name="connsiteX13" fmla="*/ 96614 w 253668"/>
              <a:gd name="connsiteY13" fmla="*/ 98842 h 253668"/>
              <a:gd name="connsiteX14" fmla="*/ 96614 w 253668"/>
              <a:gd name="connsiteY14" fmla="*/ 83430 h 253668"/>
              <a:gd name="connsiteX15" fmla="*/ 101657 w 253668"/>
              <a:gd name="connsiteY15" fmla="*/ 81877 h 253668"/>
              <a:gd name="connsiteX16" fmla="*/ 106152 w 253668"/>
              <a:gd name="connsiteY16" fmla="*/ 80324 h 253668"/>
              <a:gd name="connsiteX17" fmla="*/ 110587 w 253668"/>
              <a:gd name="connsiteY17" fmla="*/ 78494 h 253668"/>
              <a:gd name="connsiteX18" fmla="*/ 115022 w 253668"/>
              <a:gd name="connsiteY18" fmla="*/ 76664 h 253668"/>
              <a:gd name="connsiteX19" fmla="*/ 119287 w 253668"/>
              <a:gd name="connsiteY19" fmla="*/ 74446 h 253668"/>
              <a:gd name="connsiteX20" fmla="*/ 123562 w 253668"/>
              <a:gd name="connsiteY20" fmla="*/ 72109 h 253668"/>
              <a:gd name="connsiteX21" fmla="*/ 128160 w 253668"/>
              <a:gd name="connsiteY21" fmla="*/ 69437 h 253668"/>
              <a:gd name="connsiteX22" fmla="*/ 132766 w 253668"/>
              <a:gd name="connsiteY22" fmla="*/ 66765 h 253668"/>
              <a:gd name="connsiteX23" fmla="*/ 140747 w 253668"/>
              <a:gd name="connsiteY23" fmla="*/ 66765 h 253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53668" h="253668">
                <a:moveTo>
                  <a:pt x="126834" y="0"/>
                </a:moveTo>
                <a:cubicBezTo>
                  <a:pt x="56786" y="0"/>
                  <a:pt x="0" y="56786"/>
                  <a:pt x="0" y="126834"/>
                </a:cubicBezTo>
                <a:cubicBezTo>
                  <a:pt x="0" y="196883"/>
                  <a:pt x="56786" y="253669"/>
                  <a:pt x="126834" y="253669"/>
                </a:cubicBezTo>
                <a:cubicBezTo>
                  <a:pt x="196883" y="253669"/>
                  <a:pt x="253669" y="196883"/>
                  <a:pt x="253669" y="126834"/>
                </a:cubicBezTo>
                <a:cubicBezTo>
                  <a:pt x="253669" y="126830"/>
                  <a:pt x="253669" y="126825"/>
                  <a:pt x="253669" y="126821"/>
                </a:cubicBezTo>
                <a:cubicBezTo>
                  <a:pt x="253693" y="56804"/>
                  <a:pt x="196952" y="24"/>
                  <a:pt x="126935" y="0"/>
                </a:cubicBezTo>
                <a:cubicBezTo>
                  <a:pt x="126901" y="0"/>
                  <a:pt x="126868" y="0"/>
                  <a:pt x="126834" y="0"/>
                </a:cubicBezTo>
                <a:close/>
                <a:moveTo>
                  <a:pt x="140747" y="180672"/>
                </a:moveTo>
                <a:lnTo>
                  <a:pt x="121454" y="180672"/>
                </a:lnTo>
                <a:lnTo>
                  <a:pt x="121454" y="88529"/>
                </a:lnTo>
                <a:cubicBezTo>
                  <a:pt x="119825" y="89642"/>
                  <a:pt x="118105" y="90714"/>
                  <a:pt x="116295" y="91745"/>
                </a:cubicBezTo>
                <a:cubicBezTo>
                  <a:pt x="114486" y="92780"/>
                  <a:pt x="112616" y="93705"/>
                  <a:pt x="110698" y="94517"/>
                </a:cubicBezTo>
                <a:cubicBezTo>
                  <a:pt x="108623" y="95332"/>
                  <a:pt x="106442" y="96090"/>
                  <a:pt x="104155" y="96791"/>
                </a:cubicBezTo>
                <a:cubicBezTo>
                  <a:pt x="101869" y="97493"/>
                  <a:pt x="99355" y="98176"/>
                  <a:pt x="96614" y="98842"/>
                </a:cubicBezTo>
                <a:lnTo>
                  <a:pt x="96614" y="83430"/>
                </a:lnTo>
                <a:cubicBezTo>
                  <a:pt x="98462" y="82911"/>
                  <a:pt x="100143" y="82393"/>
                  <a:pt x="101657" y="81877"/>
                </a:cubicBezTo>
                <a:cubicBezTo>
                  <a:pt x="103171" y="81360"/>
                  <a:pt x="104670" y="80843"/>
                  <a:pt x="106152" y="80324"/>
                </a:cubicBezTo>
                <a:cubicBezTo>
                  <a:pt x="107625" y="79733"/>
                  <a:pt x="109108" y="79125"/>
                  <a:pt x="110587" y="78494"/>
                </a:cubicBezTo>
                <a:cubicBezTo>
                  <a:pt x="112067" y="77863"/>
                  <a:pt x="113543" y="77258"/>
                  <a:pt x="115022" y="76664"/>
                </a:cubicBezTo>
                <a:cubicBezTo>
                  <a:pt x="116425" y="75925"/>
                  <a:pt x="117847" y="75185"/>
                  <a:pt x="119287" y="74446"/>
                </a:cubicBezTo>
                <a:cubicBezTo>
                  <a:pt x="120727" y="73707"/>
                  <a:pt x="122152" y="72928"/>
                  <a:pt x="123562" y="72109"/>
                </a:cubicBezTo>
                <a:cubicBezTo>
                  <a:pt x="125120" y="71298"/>
                  <a:pt x="126653" y="70408"/>
                  <a:pt x="128160" y="69437"/>
                </a:cubicBezTo>
                <a:cubicBezTo>
                  <a:pt x="129667" y="68466"/>
                  <a:pt x="131203" y="67576"/>
                  <a:pt x="132766" y="66765"/>
                </a:cubicBezTo>
                <a:lnTo>
                  <a:pt x="140747" y="66765"/>
                </a:lnTo>
                <a:close/>
              </a:path>
            </a:pathLst>
          </a:custGeom>
          <a:solidFill>
            <a:srgbClr val="FFCE01"/>
          </a:solidFill>
          <a:ln w="327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8E8204-3343-7FFF-8C87-3B4D1D08AF61}"/>
              </a:ext>
            </a:extLst>
          </p:cNvPr>
          <p:cNvSpPr txBox="1"/>
          <p:nvPr/>
        </p:nvSpPr>
        <p:spPr>
          <a:xfrm>
            <a:off x="3154223" y="2263307"/>
            <a:ext cx="207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Eat well</a:t>
            </a:r>
          </a:p>
        </p:txBody>
      </p:sp>
      <p:sp>
        <p:nvSpPr>
          <p:cNvPr id="10" name="Graphic 7" descr="Badge with solid fill">
            <a:extLst>
              <a:ext uri="{FF2B5EF4-FFF2-40B4-BE49-F238E27FC236}">
                <a16:creationId xmlns:a16="http://schemas.microsoft.com/office/drawing/2014/main" id="{9C636855-7F52-795D-D819-86C81E2DD15B}"/>
              </a:ext>
            </a:extLst>
          </p:cNvPr>
          <p:cNvSpPr/>
          <p:nvPr/>
        </p:nvSpPr>
        <p:spPr>
          <a:xfrm>
            <a:off x="2919510" y="2871827"/>
            <a:ext cx="206682" cy="202076"/>
          </a:xfrm>
          <a:custGeom>
            <a:avLst/>
            <a:gdLst>
              <a:gd name="connsiteX0" fmla="*/ 361750 w 723499"/>
              <a:gd name="connsiteY0" fmla="*/ 0 h 723499"/>
              <a:gd name="connsiteX1" fmla="*/ 0 w 723499"/>
              <a:gd name="connsiteY1" fmla="*/ 361750 h 723499"/>
              <a:gd name="connsiteX2" fmla="*/ 361750 w 723499"/>
              <a:gd name="connsiteY2" fmla="*/ 723500 h 723499"/>
              <a:gd name="connsiteX3" fmla="*/ 723500 w 723499"/>
              <a:gd name="connsiteY3" fmla="*/ 361750 h 723499"/>
              <a:gd name="connsiteX4" fmla="*/ 723500 w 723499"/>
              <a:gd name="connsiteY4" fmla="*/ 361721 h 723499"/>
              <a:gd name="connsiteX5" fmla="*/ 362026 w 723499"/>
              <a:gd name="connsiteY5" fmla="*/ 0 h 723499"/>
              <a:gd name="connsiteX6" fmla="*/ 361750 w 723499"/>
              <a:gd name="connsiteY6" fmla="*/ 0 h 723499"/>
              <a:gd name="connsiteX7" fmla="*/ 465172 w 723499"/>
              <a:gd name="connsiteY7" fmla="*/ 523961 h 723499"/>
              <a:gd name="connsiteX8" fmla="*/ 258337 w 723499"/>
              <a:gd name="connsiteY8" fmla="*/ 523961 h 723499"/>
              <a:gd name="connsiteX9" fmla="*/ 258337 w 723499"/>
              <a:gd name="connsiteY9" fmla="*/ 493605 h 723499"/>
              <a:gd name="connsiteX10" fmla="*/ 265290 w 723499"/>
              <a:gd name="connsiteY10" fmla="*/ 456457 h 723499"/>
              <a:gd name="connsiteX11" fmla="*/ 284417 w 723499"/>
              <a:gd name="connsiteY11" fmla="*/ 425977 h 723499"/>
              <a:gd name="connsiteX12" fmla="*/ 312734 w 723499"/>
              <a:gd name="connsiteY12" fmla="*/ 400050 h 723499"/>
              <a:gd name="connsiteX13" fmla="*/ 347520 w 723499"/>
              <a:gd name="connsiteY13" fmla="*/ 376647 h 723499"/>
              <a:gd name="connsiteX14" fmla="*/ 377047 w 723499"/>
              <a:gd name="connsiteY14" fmla="*/ 355454 h 723499"/>
              <a:gd name="connsiteX15" fmla="*/ 395421 w 723499"/>
              <a:gd name="connsiteY15" fmla="*/ 335280 h 723499"/>
              <a:gd name="connsiteX16" fmla="*/ 404765 w 723499"/>
              <a:gd name="connsiteY16" fmla="*/ 314877 h 723499"/>
              <a:gd name="connsiteX17" fmla="*/ 407289 w 723499"/>
              <a:gd name="connsiteY17" fmla="*/ 292103 h 723499"/>
              <a:gd name="connsiteX18" fmla="*/ 404127 w 723499"/>
              <a:gd name="connsiteY18" fmla="*/ 272501 h 723499"/>
              <a:gd name="connsiteX19" fmla="*/ 394792 w 723499"/>
              <a:gd name="connsiteY19" fmla="*/ 255899 h 723499"/>
              <a:gd name="connsiteX20" fmla="*/ 378981 w 723499"/>
              <a:gd name="connsiteY20" fmla="*/ 244469 h 723499"/>
              <a:gd name="connsiteX21" fmla="*/ 356692 w 723499"/>
              <a:gd name="connsiteY21" fmla="*/ 240201 h 723499"/>
              <a:gd name="connsiteX22" fmla="*/ 313677 w 723499"/>
              <a:gd name="connsiteY22" fmla="*/ 250327 h 723499"/>
              <a:gd name="connsiteX23" fmla="*/ 275415 w 723499"/>
              <a:gd name="connsiteY23" fmla="*/ 277520 h 723499"/>
              <a:gd name="connsiteX24" fmla="*/ 275415 w 723499"/>
              <a:gd name="connsiteY24" fmla="*/ 228181 h 723499"/>
              <a:gd name="connsiteX25" fmla="*/ 313830 w 723499"/>
              <a:gd name="connsiteY25" fmla="*/ 206045 h 723499"/>
              <a:gd name="connsiteX26" fmla="*/ 361455 w 723499"/>
              <a:gd name="connsiteY26" fmla="*/ 199377 h 723499"/>
              <a:gd name="connsiteX27" fmla="*/ 399402 w 723499"/>
              <a:gd name="connsiteY27" fmla="*/ 205092 h 723499"/>
              <a:gd name="connsiteX28" fmla="*/ 430397 w 723499"/>
              <a:gd name="connsiteY28" fmla="*/ 221694 h 723499"/>
              <a:gd name="connsiteX29" fmla="*/ 451275 w 723499"/>
              <a:gd name="connsiteY29" fmla="*/ 248888 h 723499"/>
              <a:gd name="connsiteX30" fmla="*/ 458895 w 723499"/>
              <a:gd name="connsiteY30" fmla="*/ 286036 h 723499"/>
              <a:gd name="connsiteX31" fmla="*/ 454924 w 723499"/>
              <a:gd name="connsiteY31" fmla="*/ 320183 h 723499"/>
              <a:gd name="connsiteX32" fmla="*/ 441893 w 723499"/>
              <a:gd name="connsiteY32" fmla="*/ 349701 h 723499"/>
              <a:gd name="connsiteX33" fmla="*/ 418348 w 723499"/>
              <a:gd name="connsiteY33" fmla="*/ 376590 h 723499"/>
              <a:gd name="connsiteX34" fmla="*/ 382924 w 723499"/>
              <a:gd name="connsiteY34" fmla="*/ 402831 h 723499"/>
              <a:gd name="connsiteX35" fmla="*/ 352558 w 723499"/>
              <a:gd name="connsiteY35" fmla="*/ 422758 h 723499"/>
              <a:gd name="connsiteX36" fmla="*/ 329936 w 723499"/>
              <a:gd name="connsiteY36" fmla="*/ 440941 h 723499"/>
              <a:gd name="connsiteX37" fmla="*/ 315878 w 723499"/>
              <a:gd name="connsiteY37" fmla="*/ 459600 h 723499"/>
              <a:gd name="connsiteX38" fmla="*/ 311115 w 723499"/>
              <a:gd name="connsiteY38" fmla="*/ 480955 h 723499"/>
              <a:gd name="connsiteX39" fmla="*/ 465134 w 723499"/>
              <a:gd name="connsiteY39" fmla="*/ 480955 h 723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723499" h="723499">
                <a:moveTo>
                  <a:pt x="361750" y="0"/>
                </a:moveTo>
                <a:cubicBezTo>
                  <a:pt x="161961" y="0"/>
                  <a:pt x="0" y="161961"/>
                  <a:pt x="0" y="361750"/>
                </a:cubicBezTo>
                <a:cubicBezTo>
                  <a:pt x="0" y="561539"/>
                  <a:pt x="161961" y="723500"/>
                  <a:pt x="361750" y="723500"/>
                </a:cubicBezTo>
                <a:cubicBezTo>
                  <a:pt x="561539" y="723500"/>
                  <a:pt x="723500" y="561539"/>
                  <a:pt x="723500" y="361750"/>
                </a:cubicBezTo>
                <a:cubicBezTo>
                  <a:pt x="723500" y="361740"/>
                  <a:pt x="723500" y="361731"/>
                  <a:pt x="723500" y="361721"/>
                </a:cubicBezTo>
                <a:cubicBezTo>
                  <a:pt x="723569" y="162016"/>
                  <a:pt x="561731" y="69"/>
                  <a:pt x="362026" y="0"/>
                </a:cubicBezTo>
                <a:cubicBezTo>
                  <a:pt x="361934" y="0"/>
                  <a:pt x="361842" y="0"/>
                  <a:pt x="361750" y="0"/>
                </a:cubicBezTo>
                <a:close/>
                <a:moveTo>
                  <a:pt x="465172" y="523961"/>
                </a:moveTo>
                <a:lnTo>
                  <a:pt x="258337" y="523961"/>
                </a:lnTo>
                <a:lnTo>
                  <a:pt x="258337" y="493605"/>
                </a:lnTo>
                <a:cubicBezTo>
                  <a:pt x="258148" y="480882"/>
                  <a:pt x="260513" y="468250"/>
                  <a:pt x="265290" y="456457"/>
                </a:cubicBezTo>
                <a:cubicBezTo>
                  <a:pt x="269973" y="445328"/>
                  <a:pt x="276432" y="435033"/>
                  <a:pt x="284417" y="425977"/>
                </a:cubicBezTo>
                <a:cubicBezTo>
                  <a:pt x="292914" y="416360"/>
                  <a:pt x="302406" y="407669"/>
                  <a:pt x="312734" y="400050"/>
                </a:cubicBezTo>
                <a:cubicBezTo>
                  <a:pt x="323491" y="392042"/>
                  <a:pt x="335087" y="384241"/>
                  <a:pt x="347520" y="376647"/>
                </a:cubicBezTo>
                <a:cubicBezTo>
                  <a:pt x="357931" y="370412"/>
                  <a:pt x="367808" y="363324"/>
                  <a:pt x="377047" y="355454"/>
                </a:cubicBezTo>
                <a:cubicBezTo>
                  <a:pt x="383994" y="349527"/>
                  <a:pt x="390167" y="342749"/>
                  <a:pt x="395421" y="335280"/>
                </a:cubicBezTo>
                <a:cubicBezTo>
                  <a:pt x="399745" y="329101"/>
                  <a:pt x="402911" y="322188"/>
                  <a:pt x="404765" y="314877"/>
                </a:cubicBezTo>
                <a:cubicBezTo>
                  <a:pt x="406502" y="307413"/>
                  <a:pt x="407350" y="299768"/>
                  <a:pt x="407289" y="292103"/>
                </a:cubicBezTo>
                <a:cubicBezTo>
                  <a:pt x="407300" y="285441"/>
                  <a:pt x="406233" y="278822"/>
                  <a:pt x="404127" y="272501"/>
                </a:cubicBezTo>
                <a:cubicBezTo>
                  <a:pt x="402144" y="266404"/>
                  <a:pt x="398971" y="260761"/>
                  <a:pt x="394792" y="255899"/>
                </a:cubicBezTo>
                <a:cubicBezTo>
                  <a:pt x="390438" y="250959"/>
                  <a:pt x="385037" y="247054"/>
                  <a:pt x="378981" y="244469"/>
                </a:cubicBezTo>
                <a:cubicBezTo>
                  <a:pt x="371932" y="241502"/>
                  <a:pt x="364339" y="240047"/>
                  <a:pt x="356692" y="240201"/>
                </a:cubicBezTo>
                <a:cubicBezTo>
                  <a:pt x="341757" y="240145"/>
                  <a:pt x="327019" y="243614"/>
                  <a:pt x="313677" y="250327"/>
                </a:cubicBezTo>
                <a:cubicBezTo>
                  <a:pt x="299647" y="257446"/>
                  <a:pt x="286752" y="266610"/>
                  <a:pt x="275415" y="277520"/>
                </a:cubicBezTo>
                <a:lnTo>
                  <a:pt x="275415" y="228181"/>
                </a:lnTo>
                <a:cubicBezTo>
                  <a:pt x="286370" y="217977"/>
                  <a:pt x="299508" y="210405"/>
                  <a:pt x="313830" y="206045"/>
                </a:cubicBezTo>
                <a:cubicBezTo>
                  <a:pt x="329284" y="201462"/>
                  <a:pt x="345336" y="199214"/>
                  <a:pt x="361455" y="199377"/>
                </a:cubicBezTo>
                <a:cubicBezTo>
                  <a:pt x="374325" y="199288"/>
                  <a:pt x="387129" y="201217"/>
                  <a:pt x="399402" y="205092"/>
                </a:cubicBezTo>
                <a:cubicBezTo>
                  <a:pt x="410695" y="208606"/>
                  <a:pt x="421215" y="214241"/>
                  <a:pt x="430397" y="221694"/>
                </a:cubicBezTo>
                <a:cubicBezTo>
                  <a:pt x="439324" y="229062"/>
                  <a:pt x="446463" y="238360"/>
                  <a:pt x="451275" y="248888"/>
                </a:cubicBezTo>
                <a:cubicBezTo>
                  <a:pt x="456514" y="260560"/>
                  <a:pt x="459115" y="273244"/>
                  <a:pt x="458895" y="286036"/>
                </a:cubicBezTo>
                <a:cubicBezTo>
                  <a:pt x="459007" y="297540"/>
                  <a:pt x="457672" y="309012"/>
                  <a:pt x="454924" y="320183"/>
                </a:cubicBezTo>
                <a:cubicBezTo>
                  <a:pt x="452230" y="330671"/>
                  <a:pt x="447828" y="340644"/>
                  <a:pt x="441893" y="349701"/>
                </a:cubicBezTo>
                <a:cubicBezTo>
                  <a:pt x="435278" y="359673"/>
                  <a:pt x="427359" y="368716"/>
                  <a:pt x="418348" y="376590"/>
                </a:cubicBezTo>
                <a:cubicBezTo>
                  <a:pt x="407255" y="386264"/>
                  <a:pt x="395409" y="395038"/>
                  <a:pt x="382924" y="402831"/>
                </a:cubicBezTo>
                <a:cubicBezTo>
                  <a:pt x="371532" y="410006"/>
                  <a:pt x="361410" y="416649"/>
                  <a:pt x="352558" y="422758"/>
                </a:cubicBezTo>
                <a:cubicBezTo>
                  <a:pt x="344540" y="428200"/>
                  <a:pt x="336975" y="434281"/>
                  <a:pt x="329936" y="440941"/>
                </a:cubicBezTo>
                <a:cubicBezTo>
                  <a:pt x="324212" y="446306"/>
                  <a:pt x="319456" y="452619"/>
                  <a:pt x="315878" y="459600"/>
                </a:cubicBezTo>
                <a:cubicBezTo>
                  <a:pt x="312659" y="466254"/>
                  <a:pt x="311029" y="473564"/>
                  <a:pt x="311115" y="480955"/>
                </a:cubicBezTo>
                <a:lnTo>
                  <a:pt x="465134" y="480955"/>
                </a:lnTo>
                <a:close/>
              </a:path>
            </a:pathLst>
          </a:custGeom>
          <a:solidFill>
            <a:srgbClr val="FFCE0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4B3609-3589-3FA2-4E85-9D58D64E4D1C}"/>
              </a:ext>
            </a:extLst>
          </p:cNvPr>
          <p:cNvSpPr txBox="1"/>
          <p:nvPr/>
        </p:nvSpPr>
        <p:spPr>
          <a:xfrm>
            <a:off x="3163093" y="2724972"/>
            <a:ext cx="2235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80B1"/>
                </a:solidFill>
                <a:latin typeface="Museo Sans 700" panose="02000000000000000000" pitchFamily="50" charset="0"/>
              </a:rPr>
              <a:t>Stress less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5CD34C5-6E2E-F367-B073-79C46937034B}"/>
              </a:ext>
            </a:extLst>
          </p:cNvPr>
          <p:cNvSpPr txBox="1"/>
          <p:nvPr/>
        </p:nvSpPr>
        <p:spPr>
          <a:xfrm>
            <a:off x="3126192" y="3254741"/>
            <a:ext cx="2485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0080B1"/>
                </a:solidFill>
                <a:latin typeface="Museo Sans 300" panose="02000000000000000000" pitchFamily="50" charset="0"/>
              </a:rPr>
              <a:t>Move more</a:t>
            </a:r>
          </a:p>
        </p:txBody>
      </p:sp>
      <p:pic>
        <p:nvPicPr>
          <p:cNvPr id="15" name="Graphic 14" descr="Badge 3 with solid fill">
            <a:extLst>
              <a:ext uri="{FF2B5EF4-FFF2-40B4-BE49-F238E27FC236}">
                <a16:creationId xmlns:a16="http://schemas.microsoft.com/office/drawing/2014/main" id="{1CBE9A8E-1333-0AF2-BFE0-571218A631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907041" y="3357548"/>
            <a:ext cx="256052" cy="256052"/>
          </a:xfrm>
          <a:prstGeom prst="rect">
            <a:avLst/>
          </a:prstGeom>
        </p:spPr>
      </p:pic>
      <p:sp>
        <p:nvSpPr>
          <p:cNvPr id="16" name="object 5">
            <a:extLst>
              <a:ext uri="{FF2B5EF4-FFF2-40B4-BE49-F238E27FC236}">
                <a16:creationId xmlns:a16="http://schemas.microsoft.com/office/drawing/2014/main" id="{FDFC42E6-98D5-3037-88B0-6A1EA5139060}"/>
              </a:ext>
            </a:extLst>
          </p:cNvPr>
          <p:cNvSpPr txBox="1"/>
          <p:nvPr/>
        </p:nvSpPr>
        <p:spPr>
          <a:xfrm>
            <a:off x="408760" y="3924478"/>
            <a:ext cx="2140283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Consider</a:t>
            </a:r>
            <a:r>
              <a:rPr sz="2400" spc="-4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r>
              <a:rPr lang="en-US"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7" name="object 9">
            <a:extLst>
              <a:ext uri="{FF2B5EF4-FFF2-40B4-BE49-F238E27FC236}">
                <a16:creationId xmlns:a16="http://schemas.microsoft.com/office/drawing/2014/main" id="{DD6A66FA-F54A-7B17-364D-0C66A3C86BC8}"/>
              </a:ext>
            </a:extLst>
          </p:cNvPr>
          <p:cNvSpPr txBox="1"/>
          <p:nvPr/>
        </p:nvSpPr>
        <p:spPr>
          <a:xfrm>
            <a:off x="408760" y="4977175"/>
            <a:ext cx="154007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-55" dirty="0">
                <a:solidFill>
                  <a:srgbClr val="00477D"/>
                </a:solidFill>
                <a:latin typeface="Museo Sans 500"/>
                <a:cs typeface="Museo Sans 500"/>
              </a:rPr>
              <a:t>Try</a:t>
            </a:r>
            <a:r>
              <a:rPr sz="2400" spc="-90" dirty="0">
                <a:solidFill>
                  <a:srgbClr val="00477D"/>
                </a:solidFill>
                <a:latin typeface="Museo Sans 500"/>
                <a:cs typeface="Museo Sans 500"/>
              </a:rPr>
              <a:t> </a:t>
            </a:r>
            <a:r>
              <a:rPr sz="2400" spc="-5" dirty="0">
                <a:solidFill>
                  <a:srgbClr val="00477D"/>
                </a:solidFill>
                <a:latin typeface="Museo Sans 500"/>
                <a:cs typeface="Museo Sans 500"/>
              </a:rPr>
              <a:t>This:</a:t>
            </a:r>
            <a:endParaRPr sz="2400" dirty="0">
              <a:latin typeface="Museo Sans 500"/>
              <a:cs typeface="Museo Sans 50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D63FB1-1573-8A4D-E0EB-595A6FDCA933}"/>
              </a:ext>
            </a:extLst>
          </p:cNvPr>
          <p:cNvSpPr txBox="1"/>
          <p:nvPr/>
        </p:nvSpPr>
        <p:spPr>
          <a:xfrm>
            <a:off x="2549043" y="3914751"/>
            <a:ext cx="4519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solidFill>
                  <a:srgbClr val="0080B1"/>
                </a:solidFill>
                <a:latin typeface="Museo Sans 300" panose="02000000000000000000" pitchFamily="50" charset="0"/>
              </a:rPr>
              <a:t>Change can increase stress, uncertainty, and emotional fatigue.</a:t>
            </a:r>
            <a:endParaRPr lang="en-US" dirty="0">
              <a:solidFill>
                <a:srgbClr val="0080B1"/>
              </a:solidFill>
              <a:latin typeface="Museo Sans 300" panose="020000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546F53E-90B5-BC94-4BAE-DD3DC4A54542}"/>
              </a:ext>
            </a:extLst>
          </p:cNvPr>
          <p:cNvSpPr txBox="1"/>
          <p:nvPr/>
        </p:nvSpPr>
        <p:spPr>
          <a:xfrm>
            <a:off x="1618198" y="4969936"/>
            <a:ext cx="55662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80B1"/>
                </a:solidFill>
                <a:latin typeface="Museo Sans 300" panose="02000000000000000000" pitchFamily="50" charset="0"/>
              </a:rPr>
              <a:t>Focus on what you can control, take change one step at a time, and pause to breathe when stress builds.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40008497-547F-7DF9-7052-8C79D5DFD57A}"/>
              </a:ext>
            </a:extLst>
          </p:cNvPr>
          <p:cNvCxnSpPr/>
          <p:nvPr/>
        </p:nvCxnSpPr>
        <p:spPr>
          <a:xfrm>
            <a:off x="494950" y="964734"/>
            <a:ext cx="3061982" cy="0"/>
          </a:xfrm>
          <a:prstGeom prst="line">
            <a:avLst/>
          </a:prstGeom>
          <a:ln w="38100">
            <a:solidFill>
              <a:srgbClr val="FFCE01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F1380A4E-2507-102F-99F2-5A50FC1D51B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4"/>
          <a:srcRect l="36209" r="10869"/>
          <a:stretch>
            <a:fillRect/>
          </a:stretch>
        </p:blipFill>
        <p:spPr>
          <a:xfrm>
            <a:off x="7342439" y="0"/>
            <a:ext cx="4841623" cy="6099175"/>
          </a:xfrm>
        </p:spPr>
      </p:pic>
    </p:spTree>
    <p:extLst>
      <p:ext uri="{BB962C8B-B14F-4D97-AF65-F5344CB8AC3E}">
        <p14:creationId xmlns:p14="http://schemas.microsoft.com/office/powerpoint/2010/main" val="1659854742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7CC2DEE-A835-4659-A300-642D5DF1CE8E}">
  <ds:schemaRefs>
    <ds:schemaRef ds:uri="http://schemas.microsoft.com/office/2006/documentManagement/types"/>
    <ds:schemaRef ds:uri="http://purl.org/dc/elements/1.1/"/>
    <ds:schemaRef ds:uri="1d972eee-5734-4d79-9e60-be51a48e622f"/>
    <ds:schemaRef ds:uri="http://www.w3.org/XML/1998/namespace"/>
    <ds:schemaRef ds:uri="http://purl.org/dc/dcmitype/"/>
    <ds:schemaRef ds:uri="a3067d98-d053-485d-8fff-39fbbbd5bec1"/>
    <ds:schemaRef ds:uri="http://schemas.microsoft.com/office/infopath/2007/PartnerControls"/>
    <ds:schemaRef ds:uri="http://schemas.microsoft.com/office/2006/metadata/properties"/>
    <ds:schemaRef ds:uri="http://schemas.openxmlformats.org/package/2006/metadata/core-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8D0DFE95-E500-4E0D-B28C-CF1FB4279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6BABDD2-A31E-4940-BD2C-AE19FE7FCA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369</TotalTime>
  <Words>69</Words>
  <Application>Microsoft Office PowerPoint</Application>
  <PresentationFormat>Widescreen</PresentationFormat>
  <Paragraphs>10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Self-Care | Made Simple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56</cp:revision>
  <dcterms:created xsi:type="dcterms:W3CDTF">2023-07-06T18:42:44Z</dcterms:created>
  <dcterms:modified xsi:type="dcterms:W3CDTF">2026-03-20T13:24:34Z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879200</vt:r8>
  </property>
  <property fmtid="{D5CDD505-2E9C-101B-9397-08002B2CF9AE}" pid="4" name="MediaServiceImageTags">
    <vt:lpwstr/>
  </property>
</Properties>
</file>